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120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86395" autoAdjust="0"/>
  </p:normalViewPr>
  <p:slideViewPr>
    <p:cSldViewPr snapToGrid="0" snapToObjects="1">
      <p:cViewPr varScale="1">
        <p:scale>
          <a:sx n="130" d="100"/>
          <a:sy n="130" d="100"/>
        </p:scale>
        <p:origin x="13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06.06.23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Henning: Also</a:t>
            </a:r>
            <a:r>
              <a:rPr lang="en-US" dirty="0"/>
              <a:t>, we </a:t>
            </a:r>
            <a:r>
              <a:rPr lang="en-US" dirty="0" err="1"/>
              <a:t>havent</a:t>
            </a:r>
            <a:r>
              <a:rPr lang="en-US" dirty="0"/>
              <a:t> talked about </a:t>
            </a:r>
            <a:r>
              <a:rPr lang="en-US" dirty="0" err="1"/>
              <a:t>mutabilty</a:t>
            </a:r>
            <a:endParaRPr lang="en-US" dirty="0"/>
          </a:p>
          <a:p>
            <a:r>
              <a:rPr lang="en-US" dirty="0"/>
              <a:t>— maybe we will next year.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6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F3005-9B5D-0D59-8858-EF6110D7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6" y="967408"/>
            <a:ext cx="6972300" cy="349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9606"/>
            <a:ext cx="109728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6" y="16540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706870" y="555418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pPr algn="r"/>
            <a:r>
              <a:rPr lang="en-US" dirty="0"/>
              <a:t>@sperbsen@discuss.systems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89" y="0"/>
            <a:ext cx="4656711" cy="5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2754</TotalTime>
  <Words>329</Words>
  <Application>Microsoft Macintosh PowerPoint</Application>
  <PresentationFormat>Widescreen</PresentationFormat>
  <Paragraphs>76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 Presentation</vt:lpstr>
      <vt:lpstr>AEKI Shopping Cart</vt:lpstr>
      <vt:lpstr>Packstation</vt:lpstr>
      <vt:lpstr>States</vt:lpstr>
      <vt:lpstr>Ubiquitous Language vs. Abstraction</vt:lpstr>
      <vt:lpstr>Simplicity vs Generality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 Presentation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288</cp:revision>
  <cp:lastPrinted>2015-12-14T13:14:37Z</cp:lastPrinted>
  <dcterms:created xsi:type="dcterms:W3CDTF">2012-02-26T13:51:49Z</dcterms:created>
  <dcterms:modified xsi:type="dcterms:W3CDTF">2023-06-08T06:53:08Z</dcterms:modified>
</cp:coreProperties>
</file>